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858" y="460177"/>
            <a:ext cx="5084564" cy="73091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2570" y="828080"/>
            <a:ext cx="4206716" cy="50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GlowAI: Project Review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562570" y="1571387"/>
            <a:ext cx="801885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GlowAI is an AI system for facial blemish analysis from selfies, using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two-stage pipeline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segmentation followed by classification into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 skin-condition types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562570" y="2326838"/>
            <a:ext cx="412658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Changed from the Proposal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62570" y="2869287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Reduced classes from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 → 4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62570" y="3182660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Updated segmentation and classification models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562570" y="3496032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Refined synthetic data generation for balanced classes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62570" y="3994309"/>
            <a:ext cx="284940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GlowAI Is Needed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62570" y="4536758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facial skin data is limited and biased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62570" y="4850130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Poor representation of different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skin tones, ages, lighting, and blemish types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562570" y="5163503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 datasets contain only clinical images, not selfies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562570" y="5476875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GlowAI uses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synthetic + real data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overcome these gaps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562570" y="5975152"/>
            <a:ext cx="269450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Contributions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62570" y="6517600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pipeline: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detection, classification, localization, and skincare guidance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562570" y="6830973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Region-level analysis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multiple blemishes per face</a:t>
            </a:r>
            <a:endParaRPr lang="en-US" sz="1250" dirty="0"/>
          </a:p>
        </p:txBody>
      </p:sp>
      <p:sp>
        <p:nvSpPr>
          <p:cNvPr id="18" name="Text 14"/>
          <p:cNvSpPr/>
          <p:nvPr/>
        </p:nvSpPr>
        <p:spPr>
          <a:xfrm>
            <a:off x="562570" y="7144345"/>
            <a:ext cx="801885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Balanced training across diverse skin types using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synthetic data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969050"/>
            <a:ext cx="4581644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Previous work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1390" y="1908215"/>
            <a:ext cx="13347621" cy="5352336"/>
          </a:xfrm>
          <a:prstGeom prst="roundRect">
            <a:avLst>
              <a:gd name="adj" fmla="val 14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9010" y="1915835"/>
            <a:ext cx="13332381" cy="528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32485" y="2033349"/>
            <a:ext cx="195214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 / Year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158728" y="2033349"/>
            <a:ext cx="189368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Task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426512" y="2033349"/>
            <a:ext cx="168175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Methods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82364" y="2033349"/>
            <a:ext cx="156174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418201" y="2033349"/>
            <a:ext cx="212169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Results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1913989" y="2033349"/>
            <a:ext cx="188416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Relation to GlowAI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49010" y="2443996"/>
            <a:ext cx="13332381" cy="14075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32485" y="2561511"/>
            <a:ext cx="1952149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of Artificial Intelligence in Dermatology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(2020)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3158728" y="2561511"/>
            <a:ext cx="1893689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of AI applications for skin disease diagnosis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426512" y="2561511"/>
            <a:ext cx="1681758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Learning, Deep Learning, image analysis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482364" y="2561511"/>
            <a:ext cx="156174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Clinical skin image datasets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418201" y="2561511"/>
            <a:ext cx="2121694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achieves high accuracy but is limited by data quality and real-world deployment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1913989" y="2561511"/>
            <a:ext cx="1884164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GlowAI’s use of AI for facial skin analysis and blemish classification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49010" y="3851553"/>
            <a:ext cx="13332381" cy="17006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32485" y="3969067"/>
            <a:ext cx="1952149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Artificial Intelligence and Machine Learning in Dermatology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(2023)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3158728" y="3969067"/>
            <a:ext cx="1893689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of AI for detection, classification, and severity assessment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426512" y="3969067"/>
            <a:ext cx="168175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Learning, CNNs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82364" y="3969067"/>
            <a:ext cx="1561743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Diverse dermatology image datasets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418201" y="3969067"/>
            <a:ext cx="21216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 detection with challenges in bias and ethics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1913989" y="3969067"/>
            <a:ext cx="1884164" cy="146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Highlights the need for balanced data, aligned with GlowAI’s synthetic + real data approach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49010" y="5552242"/>
            <a:ext cx="13332381" cy="17006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32485" y="5669756"/>
            <a:ext cx="1952149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Models for Benign Pigmented Facial Skin Lesions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(2020)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3158728" y="5669756"/>
            <a:ext cx="1893689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Classification of pigmented facial lesions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426512" y="5669756"/>
            <a:ext cx="168175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Convolutional Neural Networks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482364" y="5669756"/>
            <a:ext cx="156174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Annotated facial skin images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9418201" y="5669756"/>
            <a:ext cx="21216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comparable to dermatologists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1913989" y="5669756"/>
            <a:ext cx="1884164" cy="146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Demonstrates feasibility of facial skin lesion analysis, similar to GlowAI’s blemish detection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115"/>
            <a:ext cx="8851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Dataset: Synthetic Data Generation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26619"/>
            <a:ext cx="2930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Synthetic Data Pipeline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2211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ComfyUI inpainting (SD1.5 + IP-Adapter) → generates 512×512 faces with localized redness from (clean face + mask + defect reference).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87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Redness-v0 dataset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815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12 clean identities; structured folders: images/ (face+redness), masks/ (binary redness), clean/ (original).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84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+ metrics 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791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2-class U-Net (ResNet-34 encoder) for Background vs Redness; eval with mIoU + IoU(redness) on held-out val split.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82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Quality controls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7766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prompt engineering + strong negatives (avoid makeup/blush), real defect refs via IP-Adapter, strict mask rules, and manual filtering to keep only realistic redness.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70" y="0"/>
            <a:ext cx="1129545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2699"/>
            <a:ext cx="5044083" cy="504408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72" y="1592699"/>
            <a:ext cx="5044083" cy="50440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2699"/>
            <a:ext cx="4033599" cy="50439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72" y="1592699"/>
            <a:ext cx="5044083" cy="50440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2220" y="643414"/>
            <a:ext cx="5756672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Baseline solution and results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72220" y="1664732"/>
            <a:ext cx="272391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 Model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572220" y="2186821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Architecture: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U-Net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572220" y="2540794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Encoder: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ResNet-34 (ImageNet pretrained)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572220" y="2894767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Input: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RGB selfie image (3×H×W)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572220" y="3248739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Output: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Multi-class segmentation map (4×H×W)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572220" y="3602712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Activation: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None (softmax applied only during loss / evaluation)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4276" y="1664732"/>
            <a:ext cx="272391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Data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44276" y="2186821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GlowAI-Synth v0 (synthetic facial images)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4276" y="2540794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Stable Diffusion v1.5 (Inpainting, ComfyUI)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4276" y="2894767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Labels: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Pixel-accurate masks derived from inpainting masks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4276" y="3248739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Split: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80% Train / 20% Validation (synthetic only)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1572220" y="4251639"/>
            <a:ext cx="11485959" cy="30242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572220" y="4667607"/>
            <a:ext cx="272391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Setup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572220" y="5189696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Loss: multi-class Cross-Entropy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572220" y="5643563"/>
            <a:ext cx="552152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(we plan to experiment with a combination with Dice Loss in the next stage).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572220" y="6387941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Optimizer: Adam (lr = 1e-4, batch size ≈ 8).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572220" y="6841808"/>
            <a:ext cx="552152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for a fixed number of epochs until convergence, saving the best checkpoint according to validation mIoU.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44276" y="4667607"/>
            <a:ext cx="272391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Evaluation Metrics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44276" y="5189696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Mean Intersection-over-Union (mIoU)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544276" y="5543669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IoU per class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544276" y="5997535"/>
            <a:ext cx="552152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638651"/>
            <a:ext cx="4883468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GlowAI Project Plan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3657" y="1639729"/>
            <a:ext cx="13263086" cy="5951101"/>
          </a:xfrm>
          <a:prstGeom prst="roundRect">
            <a:avLst>
              <a:gd name="adj" fmla="val 13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1277" y="1647349"/>
            <a:ext cx="13247846" cy="1187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6658" y="1772126"/>
            <a:ext cx="225516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Synthetic data generation – GlowAI-Synth v1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3539966" y="1772126"/>
            <a:ext cx="490097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Turn the ComfyUI workflow into a semi-automatic pipeline and generate thousands of synthetic face images with skin defects (Acne, Redness, etc.) based on CelebA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839081" y="1772126"/>
            <a:ext cx="490478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 synthetic dataset GlowAI-Synth v1 + before/after examples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91277" y="2834521"/>
            <a:ext cx="13247846" cy="11871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86658" y="2959298"/>
            <a:ext cx="225516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Baseline segmentation model training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3539966" y="2959298"/>
            <a:ext cx="490097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a U-Net + ResNet-34 segmentation model on GlowAI-Synth v1 (80/20 train/val split, Cross-Entropy loss, Adam optimizer)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839081" y="2959298"/>
            <a:ext cx="490478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Baseline model GlowAI-Seg v1 + initial performance table (mIoU + per-class IoU)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91277" y="4021693"/>
            <a:ext cx="13247846" cy="1187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86658" y="4146471"/>
            <a:ext cx="225516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Validation on real data &amp; error analysis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3539966" y="4146471"/>
            <a:ext cx="490097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Run the model on a small set of real selfie images with image-level labels, and identify failure patterns (especially Redness / Texture / Dryness)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8839081" y="4146471"/>
            <a:ext cx="490478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Qualitative examples (input + predicted mask) + list of main failure modes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91277" y="5208865"/>
            <a:ext cx="13247846" cy="11871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86658" y="5333643"/>
            <a:ext cx="225516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&amp; data improvement – GlowAI-Seg v2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3539966" y="5333643"/>
            <a:ext cx="490097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the dataset (more diversity in skin tones, lighting, severity) and try model improvements (e.g., combined loss or an additional segmentation architecture)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8839081" y="5333643"/>
            <a:ext cx="490478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model GlowAI-Seg v2 + comparison vs. v1 (performance table / plots)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91277" y="6396038"/>
            <a:ext cx="13247846" cy="1187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86658" y="6520815"/>
            <a:ext cx="225516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Image-level classification &amp; user-facing view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3539966" y="6520815"/>
            <a:ext cx="490097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Derive multi-label outputs from each segmentation mask and define basic logic for high-level user recommendations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839081" y="6520815"/>
            <a:ext cx="490478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Defect vector per image (Acne/Redness/…) + mock-up of an “app screen” (skin summary + general recommendations)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2026-01-07T10:25:25Z</dcterms:created>
  <dcterms:modified xsi:type="dcterms:W3CDTF">2026-01-07T10:25:25Z</dcterms:modified>
</cp:coreProperties>
</file>